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9" r:id="rId7"/>
    <p:sldId id="281" r:id="rId8"/>
    <p:sldId id="280" r:id="rId9"/>
    <p:sldId id="257" r:id="rId10"/>
    <p:sldId id="275" r:id="rId11"/>
    <p:sldId id="276" r:id="rId12"/>
    <p:sldId id="282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Подробнее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0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5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9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9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4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В режиме слайд-шоу щелкните стрелки, чтобы перейти по ссылкам.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05.10.2021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support.office.com/ru-RU/article/powerpoint-for-windows-training-40e8c930-cb0b-40d8-82c4-bd53d3398787?redirectSourcePath=%252farticle%252fb89770f1-deb1-4a19-94ef-342aa15a4689&amp;ui=ru-RU&amp;rs=ru-001&amp;ad=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ru-RU" sz="4800" dirty="0">
                <a:solidFill>
                  <a:schemeClr val="bg1"/>
                </a:solidFill>
              </a:rPr>
              <a:t>Добро пожаловать в </a:t>
            </a:r>
            <a:r>
              <a:rPr lang="ru-RU" sz="4800" dirty="0" err="1">
                <a:solidFill>
                  <a:schemeClr val="bg1"/>
                </a:solidFill>
              </a:rPr>
              <a:t>PowerPoint</a:t>
            </a:r>
            <a:r>
              <a:rPr lang="ru-RU" sz="4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5 советов, которые помогут вам упростить работу</a:t>
            </a:r>
          </a:p>
        </p:txBody>
      </p:sp>
      <p:pic>
        <p:nvPicPr>
          <p:cNvPr id="4" name="Рисунок 3" descr="Логотип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Доносить идеи проще с конструктором</a:t>
            </a:r>
          </a:p>
        </p:txBody>
      </p:sp>
      <p:pic>
        <p:nvPicPr>
          <p:cNvPr id="5" name="Рисунок 4" descr="Область &quot;Идеи для оформления&quot; с разными вариантами оформления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63333" y="1385113"/>
            <a:ext cx="8525932" cy="4577621"/>
          </a:xfrm>
          <a:prstGeom prst="rect">
            <a:avLst/>
          </a:prstGeom>
        </p:spPr>
      </p:pic>
      <p:sp>
        <p:nvSpPr>
          <p:cNvPr id="38" name="Объект 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Конструктор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PowerPoint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предлагает варианты профессионального оформления презентации, исходя из содержимого слайдов.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Конструктор доступен только по подписке.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 вас есть подписка на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365, посмотрите на следующем слайде, как это работает в новой презентации.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Как работать с конструктором PowerPoint?</a:t>
            </a:r>
          </a:p>
        </p:txBody>
      </p:sp>
      <p:sp>
        <p:nvSpPr>
          <p:cNvPr id="25" name="Объект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  <a:t>Вот как это сделать:</a:t>
            </a:r>
          </a:p>
        </p:txBody>
      </p:sp>
      <p:grpSp>
        <p:nvGrpSpPr>
          <p:cNvPr id="18" name="Группа 17" descr="Маленький круг с цифрой 1, обозначающий действие 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Овал 18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" name="Текстовое поле 19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039487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Создайте новую презентацию: выберите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Файл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Создать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Пустая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презентация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Группа 32" descr="Маленький круг с цифрой 2, обозначающий действие 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Объект 17"/>
          <p:cNvSpPr txBox="1">
            <a:spLocks/>
          </p:cNvSpPr>
          <p:nvPr/>
        </p:nvSpPr>
        <p:spPr>
          <a:xfrm>
            <a:off x="1056512" y="2844450"/>
            <a:ext cx="5823688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самом первом слайде добавьте изображение: выберите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Вставка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Рисунки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или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Вставка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Изображения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Интернете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,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затем выберите изображение.</a:t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Совет.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добавлении изображения необходимо подключение к сети.</a:t>
            </a:r>
          </a:p>
        </p:txBody>
      </p:sp>
      <p:pic>
        <p:nvPicPr>
          <p:cNvPr id="29" name="Рисунок 28" descr="Вкладка &quot;Вставка&quot; с элементом для вставки рисунка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0200" y="1528555"/>
            <a:ext cx="2795082" cy="1447199"/>
          </a:xfrm>
          <a:prstGeom prst="rect">
            <a:avLst/>
          </a:prstGeom>
        </p:spPr>
      </p:pic>
      <p:grpSp>
        <p:nvGrpSpPr>
          <p:cNvPr id="22" name="Группа 21" descr="Маленький круг с цифрой 3, обозначающий действие 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Овал 2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0" name="Надпись 29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Объект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PowerPoint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запросит разрешение на получение идей для оформления, нажмите кнопку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Приступить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pic>
        <p:nvPicPr>
          <p:cNvPr id="23" name="Рисунок 22" descr="Диалоговое окно &quot;Идеи для оформления&quot;с запросом разрешения на их получение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  <p:grpSp>
        <p:nvGrpSpPr>
          <p:cNvPr id="37" name="Группа 36" descr="Маленький круг с цифрой 4, обозначающий действие 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Овал 37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9" name="Надпись 38" descr="Цифра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Объект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оформление в области задач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Идеи для оформления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Трансформация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Трансформация позволяет сделать анимацию и перемещение объектов в презентации плавными. При этом вы работаете с двумя похожими отдельными слайдами, но в результате создается впечатление, что действие происходит на одном.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ru-RU" sz="1200" b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Воспроизвести</a:t>
            </a: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небольшой пример в видео справа.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Трансформация доступна только по подписке. Если у вас есть подписка на Office 365, вы можете воспользоваться этой функцией (см. инструкции на следующем слайде).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ru-RU" sz="120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Видео: трансформация" descr="В видео показан пример трансформации. Вы можете воспроизводить и приостанавливать видео с помощью клавиш ALT+W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Настройка </a:t>
            </a:r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трансформации</a:t>
            </a:r>
          </a:p>
        </p:txBody>
      </p:sp>
      <p:sp>
        <p:nvSpPr>
          <p:cNvPr id="30" name="Объект 17"/>
          <p:cNvSpPr txBox="1">
            <a:spLocks/>
          </p:cNvSpPr>
          <p:nvPr/>
        </p:nvSpPr>
        <p:spPr>
          <a:xfrm>
            <a:off x="541609" y="1396856"/>
            <a:ext cx="5191673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/>
              <a:t>Попробуйте сами применить этот переход к двум простым объектам.</a:t>
            </a:r>
          </a:p>
        </p:txBody>
      </p:sp>
      <p:grpSp>
        <p:nvGrpSpPr>
          <p:cNvPr id="13" name="Группа 12" descr="Маленький круг с цифрой 1, обозначающий действие 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Овал 1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ТекстовоеПоле 14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Объект 17"/>
          <p:cNvSpPr txBox="1">
            <a:spLocks/>
          </p:cNvSpPr>
          <p:nvPr/>
        </p:nvSpPr>
        <p:spPr>
          <a:xfrm>
            <a:off x="1066039" y="1958189"/>
            <a:ext cx="3012801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Создайте дубликат слайда: щелкните правой кнопкой эскиз слайда и выберите элемент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Дублировать слайд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Рисунок 1" descr="Контекстное меню эскиза слайда с элементом &quot;Дублировать слайд&quot;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2469" y="1679414"/>
            <a:ext cx="1402148" cy="1429192"/>
          </a:xfrm>
          <a:prstGeom prst="rect">
            <a:avLst/>
          </a:prstGeom>
        </p:spPr>
      </p:pic>
      <p:grpSp>
        <p:nvGrpSpPr>
          <p:cNvPr id="18" name="Группа 17" descr="Маленький круг с цифрой 2, обозначающий действие 2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Овал 22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4" name="Текстовое поле 23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Объект 17"/>
          <p:cNvSpPr txBox="1">
            <a:spLocks/>
          </p:cNvSpPr>
          <p:nvPr/>
        </p:nvSpPr>
        <p:spPr>
          <a:xfrm>
            <a:off x="1066038" y="2936927"/>
            <a:ext cx="2847739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втором из двух одинаковых слайдов измените параметры фигуры (например, положение, размер или цвет), а затем выберите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Переходы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 &gt;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Трансформация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Рисунок 5" descr="Вкладка &quot;Переходы&quot; со значком трансформации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0974" y="3172786"/>
            <a:ext cx="2468760" cy="1159569"/>
          </a:xfrm>
          <a:prstGeom prst="rect">
            <a:avLst/>
          </a:prstGeom>
        </p:spPr>
      </p:pic>
      <p:grpSp>
        <p:nvGrpSpPr>
          <p:cNvPr id="26" name="Группа 25" descr="Маленький круг с цифрой 3, обозначающий действие 3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Овал 26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8" name="Текстовое поле 27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Объект 17"/>
          <p:cNvSpPr txBox="1">
            <a:spLocks/>
          </p:cNvSpPr>
          <p:nvPr/>
        </p:nvSpPr>
        <p:spPr>
          <a:xfrm>
            <a:off x="1076798" y="4360521"/>
            <a:ext cx="3002039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Вернитесь на первый слайд, нажмите кнопку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Слайд-шоу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выберите команду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Воспроизвести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чтобы увидеть трансформацию круга.</a:t>
            </a:r>
          </a:p>
        </p:txBody>
      </p:sp>
      <p:pic>
        <p:nvPicPr>
          <p:cNvPr id="5" name="Рисунок 4" descr="Кнопка &quot;Слайд-шоу&quot;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14157" y="4344232"/>
            <a:ext cx="2134319" cy="887083"/>
          </a:xfrm>
          <a:prstGeom prst="rect">
            <a:avLst/>
          </a:prstGeom>
        </p:spPr>
      </p:pic>
      <p:sp>
        <p:nvSpPr>
          <p:cNvPr id="17" name="Объект 17"/>
          <p:cNvSpPr txBox="1">
            <a:spLocks/>
          </p:cNvSpPr>
          <p:nvPr/>
        </p:nvSpPr>
        <p:spPr>
          <a:xfrm>
            <a:off x="628961" y="5832234"/>
            <a:ext cx="429090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Совет.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помощью функции </a:t>
            </a:r>
            <a:r>
              <a:rPr lang="ru-RU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Параметры эффектов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можно настроить больше параметров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трансформации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Прямая соединительная линия 19" descr="Светло-серая линия, разделяющая текст и изображения трансформации"/>
          <p:cNvCxnSpPr/>
          <p:nvPr/>
        </p:nvCxnSpPr>
        <p:spPr>
          <a:xfrm>
            <a:off x="6773944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 descr="Большой синий круг и в нем маленький голубой круг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Овал 10" descr="Маленький голубой круг внутри большого синего круга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Работайте вместе в реальном времени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5163450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предоставите другим людям доступ к своей презентации, они смогут работать над ней одновременно с вами. </a:t>
            </a:r>
            <a:b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Вот как это сделать:</a:t>
            </a:r>
          </a:p>
        </p:txBody>
      </p:sp>
      <p:pic>
        <p:nvPicPr>
          <p:cNvPr id="11" name="Рисунок 10" descr="Значок общего доступа, на котором показано число людей, работающих над презентацией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25111"/>
            <a:ext cx="3262550" cy="1475659"/>
          </a:xfrm>
          <a:prstGeom prst="rect">
            <a:avLst/>
          </a:prstGeom>
        </p:spPr>
      </p:pic>
      <p:grpSp>
        <p:nvGrpSpPr>
          <p:cNvPr id="33" name="Группа 32" descr="Маленький круг с цифрой 1, обозначающий действие 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Объект 17"/>
          <p:cNvSpPr txBox="1">
            <a:spLocks/>
          </p:cNvSpPr>
          <p:nvPr/>
        </p:nvSpPr>
        <p:spPr>
          <a:xfrm>
            <a:off x="1066039" y="4571824"/>
            <a:ext cx="2696774" cy="148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Вверху на ленте нажмите кнопку </a:t>
            </a:r>
            <a:r>
              <a:rPr lang="ru-RU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Поделиться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или воспользуйтесь клавишами </a:t>
            </a:r>
            <a:r>
              <a:rPr lang="ru-RU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ALT+ZS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чтобы пригласить людей к совместной работе (на этом этапе можно сохранить файл в облаке).</a:t>
            </a:r>
          </a:p>
        </p:txBody>
      </p:sp>
      <p:pic>
        <p:nvPicPr>
          <p:cNvPr id="9" name="Рисунок 8" descr="Маркер, показывающий, кто работает над слайдом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Группа 35" descr="Маленький круг с цифрой 2, обозначающий действие 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Овал 36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8" name="ТекстовоеПоле 37" descr="Цифра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Объект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другие люди работают над презентацией, маркер показывает, кто над каким слайдом работает…</a:t>
            </a:r>
          </a:p>
        </p:txBody>
      </p:sp>
      <p:pic>
        <p:nvPicPr>
          <p:cNvPr id="12" name="Рисунок 11" descr="Маркер, показывающий, какая часть слайда редактируется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Группа 38" descr="Маленький круг с цифрой 3, обозначающий действие 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Овал 3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41" name="ТекстовоеПоле 40" descr="Цифра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Объект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…и какую часть слайда редактирует.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Станьте экспертом благодаря помощнику</a:t>
            </a:r>
          </a:p>
        </p:txBody>
      </p:sp>
      <p:sp>
        <p:nvSpPr>
          <p:cNvPr id="38" name="Объект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Помощник находит правильные команды, когда они нужны, </a:t>
            </a:r>
            <a:b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позволяя вам сэкономить время и сосредоточиться на своей работе.</a:t>
            </a:r>
            <a:b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latin typeface="Segoe UI" panose="020B0502040204020203" pitchFamily="34" charset="0"/>
                <a:cs typeface="Segoe UI" panose="020B0502040204020203" pitchFamily="34" charset="0"/>
              </a:rPr>
              <a:t>Попробуйте сами!</a:t>
            </a:r>
          </a:p>
        </p:txBody>
      </p:sp>
      <p:grpSp>
        <p:nvGrpSpPr>
          <p:cNvPr id="4" name="Группа 3" descr="Маленький круг с цифрой 1, обозначающий действие 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Овал 1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" name="Текстовое поле 2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Объект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справа </a:t>
            </a:r>
            <a:r>
              <a:rPr lang="ru-RU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изображение робота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5" name="Текстовое поле 16" descr="Выберите меня"/>
          <p:cNvSpPr txBox="1"/>
          <p:nvPr/>
        </p:nvSpPr>
        <p:spPr>
          <a:xfrm rot="21077122">
            <a:off x="6022827" y="1764492"/>
            <a:ext cx="1437225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ru-RU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ВЫБЕРИТЕ МЕНЯ</a:t>
            </a:r>
            <a:endParaRPr lang="ru-RU" sz="1200" b="1" kern="140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Выгнутая стрел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Рисунок 22" descr="Робо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Группа 18" descr="Маленький круг с цифрой 2, обозначающий действие 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Овал 1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ТекстовоеПоле 20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Объект 17"/>
          <p:cNvSpPr txBox="1">
            <a:spLocks/>
          </p:cNvSpPr>
          <p:nvPr/>
        </p:nvSpPr>
        <p:spPr>
          <a:xfrm>
            <a:off x="1066039" y="3353185"/>
            <a:ext cx="3341727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Введите слово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анимация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поле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помощник 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выберите команду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Добавить анимацию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Рисунок 4" descr="Поле помощника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07766" y="3410945"/>
            <a:ext cx="2106152" cy="220832"/>
          </a:xfrm>
          <a:prstGeom prst="rect">
            <a:avLst/>
          </a:prstGeom>
        </p:spPr>
      </p:pic>
      <p:grpSp>
        <p:nvGrpSpPr>
          <p:cNvPr id="31" name="Группа 30" descr="Маленький круг с цифрой 3, обозначающий действие 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Овал 31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3" name="Надпись 32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Объект 17"/>
          <p:cNvSpPr txBox="1">
            <a:spLocks/>
          </p:cNvSpPr>
          <p:nvPr/>
        </p:nvSpPr>
        <p:spPr>
          <a:xfrm>
            <a:off x="1064636" y="4303697"/>
            <a:ext cx="2048063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эффект анимации, например </a:t>
            </a:r>
            <a:r>
              <a:rPr lang="ru-RU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Масштабирование</a:t>
            </a: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 наблюдайте </a:t>
            </a:r>
            <a:b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эффектом.</a:t>
            </a:r>
          </a:p>
        </p:txBody>
      </p:sp>
      <p:pic>
        <p:nvPicPr>
          <p:cNvPr id="7" name="Рисунок 6" descr="Вкладка анимации с элементом изменения масштаба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63240" y="4069080"/>
            <a:ext cx="380390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165593" cy="640080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Поиск без выхода из режима просмотра слайдов</a:t>
            </a: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Интеллектуальный поиск позволяет просматривать справочные материалы непосредственно в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PowerPoint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Попробуйте сами!</a:t>
            </a:r>
          </a:p>
        </p:txBody>
      </p:sp>
      <p:pic>
        <p:nvPicPr>
          <p:cNvPr id="18" name="Рисунок 17" descr="Три изображения, иллюстрирующих функцию &quot;Интеллектуальный поиск&quot;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Группа 32" descr="Маленький круг с цифрой 1, обозначающий действие 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Объект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Щелкните правой кнопкой мыши слово "</a:t>
            </a:r>
            <a:r>
              <a:rPr lang="ru-RU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офисная"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словосочетании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офисная мебель</a:t>
            </a:r>
          </a:p>
        </p:txBody>
      </p:sp>
      <p:grpSp>
        <p:nvGrpSpPr>
          <p:cNvPr id="36" name="Группа 35" descr="Маленький круг с цифрой 2, обозначающий действие 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Овал 36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8" name="ТекстовоеПоле 37" descr="Цифра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Объект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Выберите элемент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Интеллектуальный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ru-RU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поиск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Помните, что результаты соответствуют контексту словосочетания, а не </a:t>
            </a: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приложения Microsoft </a:t>
            </a:r>
            <a:r>
              <a:rPr lang="ru-R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Группа 38" descr="Маленький круг с цифрой 3, обозначающий действие 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Овал 3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41" name="ТекстовоеПоле 40" descr="Цифра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Объект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Ради интереса снова запустите интеллектуальный поиск: щелкните правой кнопкой слово </a:t>
            </a:r>
            <a:r>
              <a:rPr lang="ru-RU" i="1" dirty="0" err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ru-RU" dirty="0"/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действии 2.</a:t>
            </a:r>
          </a:p>
          <a:p>
            <a:pPr marL="0" indent="0" rtl="0"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Есть еще вопросы о PowerPoint?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Нажмите кнопку </a:t>
            </a:r>
            <a:r>
              <a:rPr lang="ru-RU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помощник                  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введите запрос.</a:t>
            </a:r>
            <a:b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ru-RU" sz="2000" u="sng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ите блог группы разработчиков PowerPoint"/>
              </a:rPr>
              <a:t>Посетите блог группы разработчиков </a:t>
            </a:r>
            <a:r>
              <a:rPr lang="ru-RU" sz="2000" u="sng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3" tooltip="Посетите блог группы разработчиков PowerPoint"/>
              </a:rPr>
              <a:t>PowerPoint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Перейдите к бесплатным учебным материалам по PowerPoint"/>
              </a:rPr>
              <a:t>Перейдите к бесплатным учебным материалам по PowerPoint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 1" descr="Кнопка помощни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97" y="2350333"/>
            <a:ext cx="1269672" cy="1189747"/>
          </a:xfrm>
          <a:prstGeom prst="rect">
            <a:avLst/>
          </a:prstGeom>
        </p:spPr>
      </p:pic>
      <p:pic>
        <p:nvPicPr>
          <p:cNvPr id="11" name="Рисунок 10" descr="Предложения в поле помощника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76419" y="2826367"/>
            <a:ext cx="2476156" cy="1322878"/>
          </a:xfrm>
          <a:prstGeom prst="rect">
            <a:avLst/>
          </a:prstGeom>
        </p:spPr>
      </p:pic>
      <p:pic>
        <p:nvPicPr>
          <p:cNvPr id="8" name="Рисунок 7" descr="Стрелка вправо со ссылкой на блог группы разработчиков PowerPoint. Выберите изображение, чтобы посетить блог группы разработчиков PowerPoint ">
            <a:hlinkClick r:id="rId3" tooltip="Щелкните здесь, чтобы посетить блог группы разработчиков PowerPoint.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83" y="3566804"/>
            <a:ext cx="661940" cy="661940"/>
          </a:xfrm>
          <a:prstGeom prst="rect">
            <a:avLst/>
          </a:prstGeom>
        </p:spPr>
      </p:pic>
      <p:pic>
        <p:nvPicPr>
          <p:cNvPr id="7" name="Рисунок 6" descr="Стрелка вправо со ссылкой на бесплатные учебные материалы по PowerPoint. Выберите это изображение для доступа к бесплатным учебным материалам по PowerPoint">
            <a:hlinkClick r:id="rId4" tooltip="Щелкните здесь, чтобы перейти к бесплатным учебным материалам по PowerPoint.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83" y="4252716"/>
            <a:ext cx="661940" cy="661940"/>
          </a:xfrm>
          <a:prstGeom prst="rect">
            <a:avLst/>
          </a:prstGeom>
        </p:spPr>
      </p:pic>
      <p:sp>
        <p:nvSpPr>
          <p:cNvPr id="9" name="Надпись 8"/>
          <p:cNvSpPr txBox="1"/>
          <p:nvPr/>
        </p:nvSpPr>
        <p:spPr>
          <a:xfrm>
            <a:off x="541611" y="5107809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ЩЕЛКНИТЕ СТРЕЛКУ В РЕЖИМЕ СЛАЙД-ШОУ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{BEAD7883-3C98-4FF9-ABBA-3558F28BE1C9}tf10001108_win32</Template>
  <TotalTime>0</TotalTime>
  <Words>571</Words>
  <Application>Microsoft Office PowerPoint</Application>
  <PresentationFormat>Широкоэкранный</PresentationFormat>
  <Paragraphs>68</Paragraphs>
  <Slides>9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WelcomeDoc</vt:lpstr>
      <vt:lpstr>Добро пожаловать в PowerPoint!</vt:lpstr>
      <vt:lpstr>Доносить идеи проще с конструктором</vt:lpstr>
      <vt:lpstr>Как работать с конструктором PowerPoint?</vt:lpstr>
      <vt:lpstr>Трансформация</vt:lpstr>
      <vt:lpstr>Настройка трансформации</vt:lpstr>
      <vt:lpstr>Работайте вместе в реальном времени</vt:lpstr>
      <vt:lpstr>Станьте экспертом благодаря помощнику</vt:lpstr>
      <vt:lpstr>Поиск без выхода из режима просмотра слайдов</vt:lpstr>
      <vt:lpstr>Есть еще вопросы о PowerPoint?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PowerPoint!</dc:title>
  <dc:creator>v v</dc:creator>
  <cp:keywords/>
  <cp:lastModifiedBy>v v</cp:lastModifiedBy>
  <cp:revision>1</cp:revision>
  <dcterms:created xsi:type="dcterms:W3CDTF">2021-10-05T12:20:47Z</dcterms:created>
  <dcterms:modified xsi:type="dcterms:W3CDTF">2021-10-05T12:21:10Z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